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2" r:id="rId1"/>
  </p:sldMasterIdLst>
  <p:handoutMasterIdLst>
    <p:handoutMasterId r:id="rId13"/>
  </p:handoutMasterIdLst>
  <p:sldIdLst>
    <p:sldId id="256" r:id="rId2"/>
    <p:sldId id="257" r:id="rId3"/>
    <p:sldId id="258" r:id="rId4"/>
    <p:sldId id="259" r:id="rId5"/>
    <p:sldId id="260" r:id="rId6"/>
    <p:sldId id="261" r:id="rId7"/>
    <p:sldId id="262" r:id="rId8"/>
    <p:sldId id="266" r:id="rId9"/>
    <p:sldId id="263" r:id="rId10"/>
    <p:sldId id="264" r:id="rId11"/>
    <p:sldId id="26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41" d="100"/>
          <a:sy n="141" d="100"/>
        </p:scale>
        <p:origin x="-296"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02A8B3E-EB81-8949-83CC-F8A244FA6F88}" type="datetimeFigureOut">
              <a:rPr lang="en-US" smtClean="0"/>
              <a:t>3/25/10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B2A4E26-57AD-6245-B150-3925185E8CDC}"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CA" smtClean="0"/>
              <a:t>Click to edit Master subtitle style</a:t>
            </a:r>
            <a:endParaRPr kumimoji="0" lang="en-US"/>
          </a:p>
        </p:txBody>
      </p:sp>
      <p:sp>
        <p:nvSpPr>
          <p:cNvPr id="28" name="Date Placeholder 27"/>
          <p:cNvSpPr>
            <a:spLocks noGrp="1"/>
          </p:cNvSpPr>
          <p:nvPr>
            <p:ph type="dt" sz="half" idx="10"/>
          </p:nvPr>
        </p:nvSpPr>
        <p:spPr/>
        <p:txBody>
          <a:bodyPr/>
          <a:lstStyle/>
          <a:p>
            <a:fld id="{6CEDD8C4-716C-9440-B700-16F417ADB8D7}" type="datetimeFigureOut">
              <a:rPr lang="en-US" smtClean="0"/>
              <a:pPr/>
              <a:t>3/25/10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F0858EB-2FAA-6E4D-8D7B-2E9DAA8A1B36}"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CA" smtClean="0"/>
              <a:t>Click to edit Master title style</a:t>
            </a:r>
            <a:endParaRPr kumimoji="0" lang="en-US"/>
          </a:p>
        </p:txBody>
      </p:sp>
      <p:sp>
        <p:nvSpPr>
          <p:cNvPr id="4" name="Date Placeholder 3"/>
          <p:cNvSpPr>
            <a:spLocks noGrp="1"/>
          </p:cNvSpPr>
          <p:nvPr>
            <p:ph type="dt" sz="half" idx="10"/>
          </p:nvPr>
        </p:nvSpPr>
        <p:spPr/>
        <p:txBody>
          <a:bodyPr/>
          <a:lstStyle/>
          <a:p>
            <a:fld id="{6CEDD8C4-716C-9440-B700-16F417ADB8D7}"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FF0858EB-2FAA-6E4D-8D7B-2E9DAA8A1B36}"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CA"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CEDD8C4-716C-9440-B700-16F417ADB8D7}" type="datetimeFigureOut">
              <a:rPr lang="en-US" smtClean="0"/>
              <a:pPr/>
              <a:t>3/25/10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F0858EB-2FAA-6E4D-8D7B-2E9DAA8A1B36}"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CA"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CEDD8C4-716C-9440-B700-16F417ADB8D7}" type="datetimeFigureOut">
              <a:rPr lang="en-US" smtClean="0"/>
              <a:pPr/>
              <a:t>3/25/10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858EB-2FAA-6E4D-8D7B-2E9DAA8A1B36}"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CA"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CA" smtClean="0"/>
              <a:t>Click to edit Master text styles</a:t>
            </a:r>
          </a:p>
        </p:txBody>
      </p:sp>
      <p:sp>
        <p:nvSpPr>
          <p:cNvPr id="7" name="Date Placeholder 6"/>
          <p:cNvSpPr>
            <a:spLocks noGrp="1"/>
          </p:cNvSpPr>
          <p:nvPr>
            <p:ph type="dt" sz="half" idx="10"/>
          </p:nvPr>
        </p:nvSpPr>
        <p:spPr/>
        <p:txBody>
          <a:bodyPr/>
          <a:lstStyle/>
          <a:p>
            <a:fld id="{6CEDD8C4-716C-9440-B700-16F417ADB8D7}" type="datetimeFigureOut">
              <a:rPr lang="en-US" smtClean="0"/>
              <a:pPr/>
              <a:t>3/25/10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FF0858EB-2FAA-6E4D-8D7B-2E9DAA8A1B36}"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Date Placeholder 2"/>
          <p:cNvSpPr>
            <a:spLocks noGrp="1"/>
          </p:cNvSpPr>
          <p:nvPr>
            <p:ph type="dt" sz="half" idx="10"/>
          </p:nvPr>
        </p:nvSpPr>
        <p:spPr/>
        <p:txBody>
          <a:bodyPr/>
          <a:lstStyle/>
          <a:p>
            <a:fld id="{6CEDD8C4-716C-9440-B700-16F417ADB8D7}" type="datetimeFigureOut">
              <a:rPr lang="en-US" smtClean="0"/>
              <a:pPr/>
              <a:t>3/25/10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FF0858EB-2FAA-6E4D-8D7B-2E9DAA8A1B3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CEDD8C4-716C-9440-B700-16F417ADB8D7}" type="datetimeFigureOut">
              <a:rPr lang="en-US" smtClean="0"/>
              <a:pPr/>
              <a:t>3/25/10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F0858EB-2FAA-6E4D-8D7B-2E9DAA8A1B3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CA"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CA"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F0858EB-2FAA-6E4D-8D7B-2E9DAA8A1B36}"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CEDD8C4-716C-9440-B700-16F417ADB8D7}" type="datetimeFigureOut">
              <a:rPr lang="en-US" smtClean="0"/>
              <a:pPr/>
              <a:t>3/25/10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FF0858EB-2FAA-6E4D-8D7B-2E9DAA8A1B36}"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CA"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CA"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CA"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CEDD8C4-716C-9440-B700-16F417ADB8D7}" type="datetimeFigureOut">
              <a:rPr lang="en-US" smtClean="0"/>
              <a:pPr/>
              <a:t>3/25/10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6CEDD8C4-716C-9440-B700-16F417ADB8D7}"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58EB-2FAA-6E4D-8D7B-2E9DAA8A1B3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FF0858EB-2FAA-6E4D-8D7B-2E9DAA8A1B36}"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6CEDD8C4-716C-9440-B700-16F417ADB8D7}"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CEDD8C4-716C-9440-B700-16F417ADB8D7}" type="datetimeFigureOut">
              <a:rPr lang="en-US" smtClean="0"/>
              <a:pPr/>
              <a:t>3/25/10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F0858EB-2FAA-6E4D-8D7B-2E9DAA8A1B36}"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CA"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CA" smtClean="0"/>
              <a:t>Click to edit Master text styles</a:t>
            </a:r>
          </a:p>
          <a:p>
            <a:pPr lvl="1" eaLnBrk="1" latinLnBrk="0" hangingPunct="1"/>
            <a:r>
              <a:rPr kumimoji="0" lang="en-CA" smtClean="0"/>
              <a:t>Second level</a:t>
            </a:r>
          </a:p>
          <a:p>
            <a:pPr lvl="2" eaLnBrk="1" latinLnBrk="0" hangingPunct="1"/>
            <a:r>
              <a:rPr kumimoji="0" lang="en-CA" smtClean="0"/>
              <a:t>Third level</a:t>
            </a:r>
          </a:p>
          <a:p>
            <a:pPr lvl="3" eaLnBrk="1" latinLnBrk="0" hangingPunct="1"/>
            <a:r>
              <a:rPr kumimoji="0" lang="en-CA" smtClean="0"/>
              <a:t>Fourth level</a:t>
            </a:r>
          </a:p>
          <a:p>
            <a:pPr lvl="4" eaLnBrk="1" latinLnBrk="0" hangingPunct="1"/>
            <a:r>
              <a:rPr kumimoji="0" lang="en-CA"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Considering ‘Belief’</a:t>
            </a:r>
            <a:endParaRPr lang="en-US" dirty="0"/>
          </a:p>
        </p:txBody>
      </p:sp>
      <p:sp>
        <p:nvSpPr>
          <p:cNvPr id="2" name="Title 1"/>
          <p:cNvSpPr>
            <a:spLocks noGrp="1"/>
          </p:cNvSpPr>
          <p:nvPr>
            <p:ph type="ctrTitle"/>
          </p:nvPr>
        </p:nvSpPr>
        <p:spPr/>
        <p:txBody>
          <a:bodyPr/>
          <a:lstStyle/>
          <a:p>
            <a:r>
              <a:rPr lang="en-US" dirty="0" smtClean="0"/>
              <a:t>Believing in Allah</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really a God?</a:t>
            </a:r>
            <a:endParaRPr lang="en-US" dirty="0"/>
          </a:p>
        </p:txBody>
      </p:sp>
      <p:sp>
        <p:nvSpPr>
          <p:cNvPr id="3" name="Content Placeholder 2"/>
          <p:cNvSpPr>
            <a:spLocks noGrp="1"/>
          </p:cNvSpPr>
          <p:nvPr>
            <p:ph sz="quarter" idx="1"/>
          </p:nvPr>
        </p:nvSpPr>
        <p:spPr/>
        <p:txBody>
          <a:bodyPr>
            <a:normAutofit/>
          </a:bodyPr>
          <a:lstStyle/>
          <a:p>
            <a:r>
              <a:rPr lang="en-US" dirty="0"/>
              <a:t>The Islamic position on proving that there is indeed a “God” is based on the following </a:t>
            </a:r>
            <a:r>
              <a:rPr lang="en-US" dirty="0" err="1"/>
              <a:t>Quranic</a:t>
            </a:r>
            <a:r>
              <a:rPr lang="en-US" dirty="0"/>
              <a:t> </a:t>
            </a:r>
            <a:r>
              <a:rPr lang="en-US" dirty="0" err="1"/>
              <a:t>ayat</a:t>
            </a:r>
            <a:r>
              <a:rPr lang="en-US" dirty="0"/>
              <a:t> which clearly indicates that all humans instinctually believe in a “God” and that this natural, inbred quality is sometimes contaminated with the filth of shirk, leading humans into confusion and misguidance. </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really a God?</a:t>
            </a:r>
            <a:endParaRPr lang="en-US" dirty="0"/>
          </a:p>
        </p:txBody>
      </p:sp>
      <p:sp>
        <p:nvSpPr>
          <p:cNvPr id="3" name="Content Placeholder 2"/>
          <p:cNvSpPr>
            <a:spLocks noGrp="1"/>
          </p:cNvSpPr>
          <p:nvPr>
            <p:ph sz="quarter" idx="1"/>
          </p:nvPr>
        </p:nvSpPr>
        <p:spPr/>
        <p:txBody>
          <a:bodyPr>
            <a:normAutofit/>
          </a:bodyPr>
          <a:lstStyle/>
          <a:p>
            <a:pPr algn="r">
              <a:buNone/>
            </a:pPr>
            <a:r>
              <a:rPr lang="x-none" sz="4000" dirty="0" smtClean="0"/>
              <a:t>فَأَقِم</a:t>
            </a:r>
            <a:r>
              <a:rPr lang="x-none" sz="4000" dirty="0"/>
              <a:t>ْ وَجْهَكَ لِلدِّينِ حَنِيفًا فِطْرَةَ اللَّهِ الَّتِي فَطَرَ النَّاسَ عَلَيْهَا لَا تَبْدِيلَ لِخَلْقِ اللَّهِ ذَلِكَ الدِّينُ الْقَيِّمُ</a:t>
            </a:r>
            <a:endParaRPr lang="en-US" sz="4000" dirty="0"/>
          </a:p>
          <a:p>
            <a:pPr>
              <a:buNone/>
            </a:pPr>
            <a:endParaRPr lang="en-US" dirty="0" smtClean="0"/>
          </a:p>
          <a:p>
            <a:r>
              <a:rPr lang="en-US" dirty="0" smtClean="0"/>
              <a:t>So set you your face towards the religion of </a:t>
            </a:r>
            <a:r>
              <a:rPr lang="en-US" dirty="0" err="1" smtClean="0"/>
              <a:t>Hanifa</a:t>
            </a:r>
            <a:r>
              <a:rPr lang="en-US" dirty="0" smtClean="0"/>
              <a:t>  </a:t>
            </a:r>
            <a:r>
              <a:rPr lang="en-US" b="1" dirty="0" smtClean="0"/>
              <a:t>Allah's </a:t>
            </a:r>
            <a:r>
              <a:rPr lang="en-US" b="1" dirty="0" err="1" smtClean="0"/>
              <a:t>Fitrah</a:t>
            </a:r>
            <a:r>
              <a:rPr lang="en-US" b="1" dirty="0" smtClean="0"/>
              <a:t> </a:t>
            </a:r>
            <a:r>
              <a:rPr lang="en-US" dirty="0" smtClean="0"/>
              <a:t>(pure </a:t>
            </a:r>
            <a:r>
              <a:rPr lang="en-US" dirty="0" smtClean="0"/>
              <a:t>Islamic </a:t>
            </a:r>
            <a:r>
              <a:rPr lang="en-US" dirty="0" smtClean="0"/>
              <a:t>Monotheism, worshipping none but </a:t>
            </a:r>
            <a:r>
              <a:rPr lang="en-US" dirty="0" smtClean="0"/>
              <a:t>Allah </a:t>
            </a:r>
            <a:r>
              <a:rPr lang="en-US" dirty="0" smtClean="0"/>
              <a:t>Alone), with which He has created mankind. No change let there be in </a:t>
            </a:r>
            <a:r>
              <a:rPr lang="en-US" dirty="0" err="1" smtClean="0"/>
              <a:t>Khalq­illah</a:t>
            </a:r>
            <a:r>
              <a:rPr lang="en-US" dirty="0" smtClean="0"/>
              <a:t> </a:t>
            </a:r>
            <a:r>
              <a:rPr lang="en-US" dirty="0" smtClean="0"/>
              <a:t>(i.e. the Religion of </a:t>
            </a:r>
            <a:r>
              <a:rPr lang="en-US" dirty="0" smtClean="0"/>
              <a:t>Allah Islamic </a:t>
            </a:r>
            <a:r>
              <a:rPr lang="en-US" dirty="0" smtClean="0"/>
              <a:t>Monotheism), that is the straight religion. (30:30)</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a:t>
            </a:r>
            <a:r>
              <a:rPr lang="en-US" dirty="0" err="1" smtClean="0"/>
              <a:t>Fitrah</a:t>
            </a:r>
            <a:r>
              <a:rPr lang="en-US" dirty="0" smtClean="0"/>
              <a:t>?”</a:t>
            </a:r>
            <a:endParaRPr lang="en-US" dirty="0"/>
          </a:p>
        </p:txBody>
      </p:sp>
      <p:sp>
        <p:nvSpPr>
          <p:cNvPr id="3" name="Content Placeholder 2"/>
          <p:cNvSpPr>
            <a:spLocks noGrp="1"/>
          </p:cNvSpPr>
          <p:nvPr>
            <p:ph sz="quarter" idx="1"/>
          </p:nvPr>
        </p:nvSpPr>
        <p:spPr/>
        <p:txBody>
          <a:bodyPr>
            <a:normAutofit/>
          </a:bodyPr>
          <a:lstStyle/>
          <a:p>
            <a:pPr algn="r">
              <a:buNone/>
            </a:pPr>
            <a:r>
              <a:rPr lang="x-none" sz="3700" dirty="0" smtClean="0"/>
              <a:t>وَإِذ</a:t>
            </a:r>
            <a:r>
              <a:rPr lang="x-none" sz="3700" dirty="0"/>
              <a:t>ْ أَخَذَ رَبُّكَ مِن بَنِي آدَمَ مِن ظُهُورِهِمْ ذُرِّيَّتَهُمْ وَأَشْهَدَهُمْ عَلَى أَنفُسِهِمْ أَلَسْتَ بِرَبِّكُمْ قَالُواْ بَلَى شَهِدْنَا</a:t>
            </a:r>
            <a:endParaRPr lang="en-US" sz="3700" dirty="0"/>
          </a:p>
          <a:p>
            <a:endParaRPr lang="en-US" dirty="0" smtClean="0"/>
          </a:p>
          <a:p>
            <a:r>
              <a:rPr lang="en-US" dirty="0" smtClean="0"/>
              <a:t>And </a:t>
            </a:r>
            <a:r>
              <a:rPr lang="en-US" dirty="0"/>
              <a:t>(remember) when your Lord brought forth from the Children of Adam, from their loins, their seed (or from Adam's loin his offspring) and made them testify as to themselves (saying): "Am I not your Lord?" They said: "Yes! We testify" (7:172)</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a:t>
            </a:r>
            <a:r>
              <a:rPr lang="en-US" dirty="0" err="1" smtClean="0"/>
              <a:t>Fitrah</a:t>
            </a:r>
            <a:r>
              <a:rPr lang="en-US" dirty="0" smtClean="0"/>
              <a: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err="1"/>
              <a:t>Fitra</a:t>
            </a:r>
            <a:r>
              <a:rPr lang="en-US" dirty="0"/>
              <a:t> essentially means that which human beings have all been born with, naturally believing.  For example, the Law of Motion states that once an object is moving, it will continue to travel in a straight line, at a steady speed, until it is disturbed by an outside influence.  </a:t>
            </a:r>
            <a:endParaRPr lang="en-US" dirty="0" smtClean="0"/>
          </a:p>
          <a:p>
            <a:pPr>
              <a:buNone/>
            </a:pPr>
            <a:endParaRPr lang="en-US" dirty="0" smtClean="0"/>
          </a:p>
          <a:p>
            <a:r>
              <a:rPr lang="en-US" dirty="0"/>
              <a:t>The same applies to the belief system of human beings, as is described by the Prophet (saw) who said: “There is no child who is not born in a state of </a:t>
            </a:r>
            <a:r>
              <a:rPr lang="en-US" dirty="0" err="1"/>
              <a:t>fitrah</a:t>
            </a:r>
            <a:r>
              <a:rPr lang="en-US" dirty="0"/>
              <a:t> (the natural inclination of man), but his parents make him a Jew, a Christian or a </a:t>
            </a:r>
            <a:r>
              <a:rPr lang="en-US" dirty="0" err="1"/>
              <a:t>Magian</a:t>
            </a:r>
            <a:r>
              <a:rPr lang="en-US" dirty="0"/>
              <a:t>.” (</a:t>
            </a:r>
            <a:r>
              <a:rPr lang="en-US" dirty="0" err="1"/>
              <a:t>Sahih</a:t>
            </a:r>
            <a:r>
              <a:rPr lang="en-US" dirty="0"/>
              <a:t> </a:t>
            </a:r>
            <a:r>
              <a:rPr lang="en-US" dirty="0" err="1"/>
              <a:t>Bukhari</a:t>
            </a:r>
            <a:r>
              <a:rPr lang="en-US" dirty="0"/>
              <a:t>, 1358; </a:t>
            </a:r>
            <a:r>
              <a:rPr lang="en-US" dirty="0" err="1"/>
              <a:t>Sahih</a:t>
            </a:r>
            <a:r>
              <a:rPr lang="en-US" dirty="0"/>
              <a:t> Muslim, 2658) </a:t>
            </a:r>
            <a:endParaRPr lang="en-US" dirty="0" smtClean="0"/>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a:t>
            </a:r>
            <a:r>
              <a:rPr lang="en-US" dirty="0" err="1" smtClean="0"/>
              <a:t>Fitrah</a:t>
            </a:r>
            <a:r>
              <a:rPr lang="en-US" dirty="0" smtClean="0"/>
              <a:t>?”</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a:t>This sentiment is stated again in a </a:t>
            </a:r>
            <a:r>
              <a:rPr lang="en-US" dirty="0" err="1"/>
              <a:t>hadith</a:t>
            </a:r>
            <a:r>
              <a:rPr lang="en-US" dirty="0"/>
              <a:t> </a:t>
            </a:r>
            <a:r>
              <a:rPr lang="en-US" dirty="0" err="1"/>
              <a:t>Qudsi</a:t>
            </a:r>
            <a:r>
              <a:rPr lang="en-US" dirty="0"/>
              <a:t>, where the Prophet (saw) said that Allah said: “I created my servants </a:t>
            </a:r>
            <a:r>
              <a:rPr lang="en-US" dirty="0" err="1"/>
              <a:t>Hanifa</a:t>
            </a:r>
            <a:r>
              <a:rPr lang="en-US" dirty="0"/>
              <a:t> (monotheists), then the </a:t>
            </a:r>
            <a:r>
              <a:rPr lang="en-US" dirty="0" err="1"/>
              <a:t>Shayateen</a:t>
            </a:r>
            <a:r>
              <a:rPr lang="en-US" dirty="0"/>
              <a:t> misled them from their religion.” (</a:t>
            </a:r>
            <a:r>
              <a:rPr lang="en-US" dirty="0" err="1"/>
              <a:t>Sahih</a:t>
            </a:r>
            <a:r>
              <a:rPr lang="en-US" dirty="0"/>
              <a:t> Muslim, 2197)</a:t>
            </a:r>
            <a:endParaRPr lang="en-US" dirty="0" smtClean="0"/>
          </a:p>
          <a:p>
            <a:pPr>
              <a:buNone/>
            </a:pPr>
            <a:endParaRPr lang="en-US" dirty="0" smtClean="0"/>
          </a:p>
          <a:p>
            <a:r>
              <a:rPr lang="en-US" dirty="0"/>
              <a:t>This is a part of </a:t>
            </a:r>
            <a:r>
              <a:rPr lang="en-US" dirty="0" err="1"/>
              <a:t>Iblees’s</a:t>
            </a:r>
            <a:r>
              <a:rPr lang="en-US" dirty="0"/>
              <a:t> plan to destroy human beings and take them with him to the hellfire, as is stated in the Noble Qur’an:</a:t>
            </a:r>
          </a:p>
          <a:p>
            <a:pPr>
              <a:buNone/>
            </a:pPr>
            <a:r>
              <a:rPr lang="en-US" dirty="0"/>
              <a:t> </a:t>
            </a:r>
          </a:p>
          <a:p>
            <a:pPr algn="ctr">
              <a:buNone/>
            </a:pPr>
            <a:r>
              <a:rPr lang="en-US" sz="4286" dirty="0"/>
              <a:t> </a:t>
            </a:r>
            <a:r>
              <a:rPr lang="en-US" sz="4286" dirty="0" err="1"/>
              <a:t>إِلَّا</a:t>
            </a:r>
            <a:r>
              <a:rPr lang="en-US" sz="4286" dirty="0"/>
              <a:t> </a:t>
            </a:r>
            <a:r>
              <a:rPr lang="en-US" sz="4286" dirty="0" err="1"/>
              <a:t>عِبَادَكَ</a:t>
            </a:r>
            <a:r>
              <a:rPr lang="en-US" sz="4286" dirty="0"/>
              <a:t> </a:t>
            </a:r>
            <a:r>
              <a:rPr lang="en-US" sz="4286" dirty="0" err="1"/>
              <a:t>مِنْهُمُ</a:t>
            </a:r>
            <a:r>
              <a:rPr lang="en-US" sz="4286" dirty="0"/>
              <a:t> </a:t>
            </a:r>
            <a:r>
              <a:rPr lang="en-US" sz="4286" dirty="0" err="1"/>
              <a:t>الْمُخْلَصِينَ</a:t>
            </a:r>
            <a:r>
              <a:rPr lang="en-US" sz="4286" dirty="0"/>
              <a:t> .</a:t>
            </a:r>
            <a:r>
              <a:rPr lang="en-US" sz="4286" dirty="0" err="1"/>
              <a:t>قَالَ</a:t>
            </a:r>
            <a:r>
              <a:rPr lang="en-US" sz="4286" dirty="0"/>
              <a:t> </a:t>
            </a:r>
            <a:r>
              <a:rPr lang="en-US" sz="4286" dirty="0" err="1"/>
              <a:t>فَبِعِزَّتِكَ</a:t>
            </a:r>
            <a:r>
              <a:rPr lang="en-US" sz="4286" dirty="0"/>
              <a:t> </a:t>
            </a:r>
            <a:r>
              <a:rPr lang="en-US" sz="4286" dirty="0" err="1"/>
              <a:t>لَأُغْوِيَنَّهُمْ</a:t>
            </a:r>
            <a:r>
              <a:rPr lang="en-US" sz="4286" dirty="0"/>
              <a:t> </a:t>
            </a:r>
            <a:r>
              <a:rPr lang="en-US" sz="4286" dirty="0" err="1"/>
              <a:t>أَجْمَعِينَ</a:t>
            </a:r>
            <a:endParaRPr lang="en-US" sz="4286" dirty="0"/>
          </a:p>
          <a:p>
            <a:pPr>
              <a:buNone/>
            </a:pPr>
            <a:r>
              <a:rPr lang="en-US" dirty="0"/>
              <a:t> </a:t>
            </a:r>
          </a:p>
          <a:p>
            <a:r>
              <a:rPr lang="en-US" dirty="0"/>
              <a:t>[</a:t>
            </a:r>
            <a:r>
              <a:rPr lang="en-US" dirty="0" err="1" smtClean="0"/>
              <a:t>Iblis</a:t>
            </a:r>
            <a:r>
              <a:rPr lang="en-US" dirty="0" smtClean="0"/>
              <a:t> </a:t>
            </a:r>
            <a:r>
              <a:rPr lang="en-US" dirty="0"/>
              <a:t>(Satan)] said: "By Your Might, then I will surely mislead them all, Except Your chosen slaves amongst them (faithful, obedient, true believers of </a:t>
            </a:r>
            <a:r>
              <a:rPr lang="en-US" dirty="0" smtClean="0"/>
              <a:t>Islamic </a:t>
            </a:r>
            <a:r>
              <a:rPr lang="en-US" dirty="0"/>
              <a:t>Monotheism)." (Sad 38:82-83)</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a:t>
            </a:r>
            <a:r>
              <a:rPr lang="en-US" dirty="0" err="1" smtClean="0"/>
              <a:t>Fitrah</a:t>
            </a:r>
            <a:r>
              <a:rPr lang="en-US" dirty="0" smtClean="0"/>
              <a:t>?”</a:t>
            </a:r>
            <a:endParaRPr lang="en-US" dirty="0"/>
          </a:p>
        </p:txBody>
      </p:sp>
      <p:sp>
        <p:nvSpPr>
          <p:cNvPr id="3" name="Content Placeholder 2"/>
          <p:cNvSpPr>
            <a:spLocks noGrp="1"/>
          </p:cNvSpPr>
          <p:nvPr>
            <p:ph sz="quarter" idx="1"/>
          </p:nvPr>
        </p:nvSpPr>
        <p:spPr/>
        <p:txBody>
          <a:bodyPr>
            <a:normAutofit fontScale="85000" lnSpcReduction="20000"/>
          </a:bodyPr>
          <a:lstStyle/>
          <a:p>
            <a:endParaRPr lang="en-US" dirty="0" smtClean="0"/>
          </a:p>
          <a:p>
            <a:r>
              <a:rPr lang="en-US" dirty="0" smtClean="0"/>
              <a:t>There </a:t>
            </a:r>
            <a:r>
              <a:rPr lang="en-US" dirty="0"/>
              <a:t>are 5 elements of </a:t>
            </a:r>
            <a:r>
              <a:rPr lang="en-US" dirty="0" err="1"/>
              <a:t>Fitra</a:t>
            </a:r>
            <a:r>
              <a:rPr lang="en-US" dirty="0"/>
              <a:t> which govern human day-to-day life which include the following aspects of grooming, known as </a:t>
            </a:r>
            <a:r>
              <a:rPr lang="en-US" dirty="0" err="1"/>
              <a:t>Sunan-al-Fitrah</a:t>
            </a:r>
            <a:r>
              <a:rPr lang="en-US" dirty="0"/>
              <a:t>:</a:t>
            </a:r>
            <a:r>
              <a:rPr lang="en-US" dirty="0" smtClean="0"/>
              <a:t> </a:t>
            </a:r>
          </a:p>
          <a:p>
            <a:pPr>
              <a:buNone/>
            </a:pPr>
            <a:r>
              <a:rPr lang="en-US" dirty="0" smtClean="0"/>
              <a:t>	</a:t>
            </a:r>
          </a:p>
          <a:p>
            <a:pPr>
              <a:buFont typeface="Courier New"/>
              <a:buChar char="o"/>
            </a:pPr>
            <a:r>
              <a:rPr lang="en-US" dirty="0" smtClean="0"/>
              <a:t>The </a:t>
            </a:r>
            <a:r>
              <a:rPr lang="en-US" dirty="0"/>
              <a:t>Messenger of Allah (saw) said: “Ten (actions) are part of the </a:t>
            </a:r>
            <a:r>
              <a:rPr lang="en-US" dirty="0" err="1"/>
              <a:t>fitrah</a:t>
            </a:r>
            <a:r>
              <a:rPr lang="en-US" dirty="0"/>
              <a:t> [natural inclinations of man]: trimming the moustache, letting the beard grow, using the </a:t>
            </a:r>
            <a:r>
              <a:rPr lang="en-US" dirty="0" err="1"/>
              <a:t>siwaak</a:t>
            </a:r>
            <a:r>
              <a:rPr lang="en-US" dirty="0"/>
              <a:t> (tooth-stick), rinsing the nose with water, clipping the nails, washing the finger joints, plucking the armpit hairs, shaving the pubes and washing oneself with water after relieving oneself.” The narrator </a:t>
            </a:r>
            <a:r>
              <a:rPr lang="en-US" dirty="0" err="1"/>
              <a:t>Zakariyya</a:t>
            </a:r>
            <a:r>
              <a:rPr lang="en-US" dirty="0"/>
              <a:t> than said, “</a:t>
            </a:r>
            <a:r>
              <a:rPr lang="en-US" dirty="0" err="1"/>
              <a:t>Mus’ab</a:t>
            </a:r>
            <a:r>
              <a:rPr lang="en-US" dirty="0"/>
              <a:t> said: And I forgot the tenth but it may have been rinsing the mouth with water.” (</a:t>
            </a:r>
            <a:r>
              <a:rPr lang="en-US" dirty="0" err="1"/>
              <a:t>Sahih</a:t>
            </a:r>
            <a:r>
              <a:rPr lang="en-US" dirty="0"/>
              <a:t> Muslim, 261)</a:t>
            </a:r>
            <a:r>
              <a:rPr lang="en-US" dirty="0" smtClean="0"/>
              <a:t> </a:t>
            </a:r>
          </a:p>
          <a:p>
            <a:pPr>
              <a:buNone/>
            </a:pPr>
            <a:endParaRPr lang="en-US" dirty="0" smtClean="0"/>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a:t>
            </a:r>
            <a:r>
              <a:rPr lang="en-US" dirty="0" err="1" smtClean="0"/>
              <a:t>Fitrah</a:t>
            </a:r>
            <a:r>
              <a:rPr lang="en-US" dirty="0" smtClean="0"/>
              <a:t>?”</a:t>
            </a:r>
            <a:endParaRPr lang="en-US" dirty="0"/>
          </a:p>
        </p:txBody>
      </p:sp>
      <p:sp>
        <p:nvSpPr>
          <p:cNvPr id="3" name="Content Placeholder 2"/>
          <p:cNvSpPr>
            <a:spLocks noGrp="1"/>
          </p:cNvSpPr>
          <p:nvPr>
            <p:ph sz="quarter" idx="1"/>
          </p:nvPr>
        </p:nvSpPr>
        <p:spPr/>
        <p:txBody>
          <a:bodyPr>
            <a:normAutofit/>
          </a:bodyPr>
          <a:lstStyle/>
          <a:p>
            <a:pPr>
              <a:buFont typeface="Courier New"/>
              <a:buChar char="o"/>
            </a:pPr>
            <a:r>
              <a:rPr lang="en-US" dirty="0" smtClean="0"/>
              <a:t>Further, the Prophet (saw) set a time limit with regard to some of these </a:t>
            </a:r>
            <a:r>
              <a:rPr lang="en-US" dirty="0" err="1" smtClean="0"/>
              <a:t>sunnahs</a:t>
            </a:r>
            <a:r>
              <a:rPr lang="en-US" dirty="0" smtClean="0"/>
              <a:t>, stating that they should not be left for more than forty days, as narrated in the </a:t>
            </a:r>
            <a:r>
              <a:rPr lang="en-US" dirty="0" err="1" smtClean="0"/>
              <a:t>hadeeth</a:t>
            </a:r>
            <a:r>
              <a:rPr lang="en-US" dirty="0" smtClean="0"/>
              <a:t> of </a:t>
            </a:r>
            <a:r>
              <a:rPr lang="en-US" dirty="0" err="1" smtClean="0"/>
              <a:t>Anas</a:t>
            </a:r>
            <a:r>
              <a:rPr lang="en-US" dirty="0" smtClean="0"/>
              <a:t> who said: “A time limit was set for us with regard to cutting the moustache, clipping the nails, plucking the armpit hairs and shaving the pubes – we were not to leave these for more than forty days.” (</a:t>
            </a:r>
            <a:r>
              <a:rPr lang="en-US" dirty="0" err="1" smtClean="0"/>
              <a:t>Sahih</a:t>
            </a:r>
            <a:r>
              <a:rPr lang="en-US" dirty="0" smtClean="0"/>
              <a:t> Muslim, 258) </a:t>
            </a:r>
          </a:p>
          <a:p>
            <a:pPr>
              <a:buNone/>
            </a:pPr>
            <a:endParaRPr lang="en-US" dirty="0" smtClean="0"/>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900" dirty="0" smtClean="0"/>
              <a:t>Are only religious people aware of God? </a:t>
            </a:r>
            <a:endParaRPr lang="en-US" sz="3900" dirty="0"/>
          </a:p>
        </p:txBody>
      </p:sp>
      <p:sp>
        <p:nvSpPr>
          <p:cNvPr id="3" name="Content Placeholder 2"/>
          <p:cNvSpPr>
            <a:spLocks noGrp="1"/>
          </p:cNvSpPr>
          <p:nvPr>
            <p:ph sz="quarter" idx="1"/>
          </p:nvPr>
        </p:nvSpPr>
        <p:spPr/>
        <p:txBody>
          <a:bodyPr>
            <a:normAutofit fontScale="77500" lnSpcReduction="20000"/>
          </a:bodyPr>
          <a:lstStyle/>
          <a:p>
            <a:pPr>
              <a:buNone/>
            </a:pPr>
            <a:r>
              <a:rPr lang="en-US" dirty="0"/>
              <a:t> </a:t>
            </a:r>
          </a:p>
          <a:p>
            <a:pPr algn="r">
              <a:buNone/>
            </a:pPr>
            <a:r>
              <a:rPr lang="en-US" sz="3571" dirty="0" err="1"/>
              <a:t>حَتَّى</a:t>
            </a:r>
            <a:r>
              <a:rPr lang="en-US" sz="3571" dirty="0"/>
              <a:t> </a:t>
            </a:r>
            <a:r>
              <a:rPr lang="en-US" sz="3571" dirty="0" err="1"/>
              <a:t>إِذَا</a:t>
            </a:r>
            <a:r>
              <a:rPr lang="en-US" sz="3571" dirty="0"/>
              <a:t> </a:t>
            </a:r>
            <a:r>
              <a:rPr lang="en-US" sz="3571" dirty="0" err="1"/>
              <a:t>كُنتُمْ</a:t>
            </a:r>
            <a:r>
              <a:rPr lang="en-US" sz="3571" dirty="0"/>
              <a:t> </a:t>
            </a:r>
            <a:r>
              <a:rPr lang="en-US" sz="3571" dirty="0" err="1"/>
              <a:t>فِي</a:t>
            </a:r>
            <a:r>
              <a:rPr lang="en-US" sz="3571" dirty="0"/>
              <a:t> </a:t>
            </a:r>
            <a:r>
              <a:rPr lang="en-US" sz="3571" dirty="0" err="1"/>
              <a:t>الْفُلْكِ</a:t>
            </a:r>
            <a:r>
              <a:rPr lang="en-US" sz="3571" dirty="0"/>
              <a:t> </a:t>
            </a:r>
            <a:r>
              <a:rPr lang="en-US" sz="3571" dirty="0" err="1"/>
              <a:t>وَجَرَيْنَ</a:t>
            </a:r>
            <a:r>
              <a:rPr lang="en-US" sz="3571" dirty="0"/>
              <a:t> </a:t>
            </a:r>
            <a:r>
              <a:rPr lang="en-US" sz="3571" dirty="0" err="1"/>
              <a:t>بِهِم</a:t>
            </a:r>
            <a:r>
              <a:rPr lang="en-US" sz="3571" dirty="0"/>
              <a:t> </a:t>
            </a:r>
            <a:r>
              <a:rPr lang="en-US" sz="3571" dirty="0" err="1"/>
              <a:t>بِرِيحٍ</a:t>
            </a:r>
            <a:r>
              <a:rPr lang="en-US" sz="3571" dirty="0"/>
              <a:t> </a:t>
            </a:r>
            <a:r>
              <a:rPr lang="en-US" sz="3571" dirty="0" err="1"/>
              <a:t>طَيِّبَةٍ</a:t>
            </a:r>
            <a:r>
              <a:rPr lang="en-US" sz="3571" dirty="0"/>
              <a:t> </a:t>
            </a:r>
            <a:r>
              <a:rPr lang="en-US" sz="3571" dirty="0" err="1"/>
              <a:t>وَفَرِحُواْ</a:t>
            </a:r>
            <a:r>
              <a:rPr lang="en-US" sz="3571" dirty="0"/>
              <a:t> </a:t>
            </a:r>
            <a:r>
              <a:rPr lang="en-US" sz="3571" dirty="0" err="1"/>
              <a:t>بِهَا</a:t>
            </a:r>
            <a:r>
              <a:rPr lang="en-US" sz="3571" dirty="0"/>
              <a:t> </a:t>
            </a:r>
            <a:r>
              <a:rPr lang="en-US" sz="3571" dirty="0" err="1"/>
              <a:t>جَاءتْهَا</a:t>
            </a:r>
            <a:r>
              <a:rPr lang="en-US" sz="3571" dirty="0"/>
              <a:t> </a:t>
            </a:r>
            <a:r>
              <a:rPr lang="en-US" sz="3571" dirty="0" err="1"/>
              <a:t>رِيحٌ</a:t>
            </a:r>
            <a:r>
              <a:rPr lang="en-US" sz="3571" dirty="0"/>
              <a:t> </a:t>
            </a:r>
            <a:r>
              <a:rPr lang="en-US" sz="3571" dirty="0" err="1"/>
              <a:t>عَاصِفٌ</a:t>
            </a:r>
            <a:r>
              <a:rPr lang="en-US" sz="3571" dirty="0"/>
              <a:t> </a:t>
            </a:r>
            <a:r>
              <a:rPr lang="en-US" sz="3571" dirty="0" err="1"/>
              <a:t>وَجَاءهُمُ</a:t>
            </a:r>
            <a:r>
              <a:rPr lang="en-US" sz="3571" dirty="0"/>
              <a:t> </a:t>
            </a:r>
            <a:r>
              <a:rPr lang="en-US" sz="3571" dirty="0" err="1"/>
              <a:t>الْمَوْجُ</a:t>
            </a:r>
            <a:r>
              <a:rPr lang="en-US" sz="3571" dirty="0"/>
              <a:t> </a:t>
            </a:r>
            <a:r>
              <a:rPr lang="en-US" sz="3571" dirty="0" err="1"/>
              <a:t>مِن</a:t>
            </a:r>
            <a:r>
              <a:rPr lang="en-US" sz="3571" dirty="0"/>
              <a:t> </a:t>
            </a:r>
            <a:r>
              <a:rPr lang="en-US" sz="3571" dirty="0" err="1"/>
              <a:t>كُلِّ</a:t>
            </a:r>
            <a:r>
              <a:rPr lang="en-US" sz="3571" dirty="0"/>
              <a:t> </a:t>
            </a:r>
            <a:r>
              <a:rPr lang="en-US" sz="3571" dirty="0" err="1"/>
              <a:t>مَكَانٍ</a:t>
            </a:r>
            <a:r>
              <a:rPr lang="en-US" sz="3571" dirty="0"/>
              <a:t> </a:t>
            </a:r>
            <a:r>
              <a:rPr lang="en-US" sz="3571" dirty="0" err="1"/>
              <a:t>وَظَنُّواْ</a:t>
            </a:r>
            <a:r>
              <a:rPr lang="en-US" sz="3571" dirty="0"/>
              <a:t> </a:t>
            </a:r>
            <a:r>
              <a:rPr lang="en-US" sz="3571" dirty="0" err="1"/>
              <a:t>أَنَّهُمْ</a:t>
            </a:r>
            <a:r>
              <a:rPr lang="en-US" sz="3571" dirty="0"/>
              <a:t> </a:t>
            </a:r>
            <a:r>
              <a:rPr lang="en-US" sz="3571" dirty="0" err="1"/>
              <a:t>أُحِيطَ</a:t>
            </a:r>
            <a:r>
              <a:rPr lang="en-US" sz="3571" dirty="0"/>
              <a:t> </a:t>
            </a:r>
            <a:r>
              <a:rPr lang="en-US" sz="3571" dirty="0" err="1"/>
              <a:t>بِهِمْ</a:t>
            </a:r>
            <a:r>
              <a:rPr lang="en-US" sz="3571" dirty="0"/>
              <a:t> </a:t>
            </a:r>
            <a:r>
              <a:rPr lang="en-US" sz="3571" dirty="0" err="1"/>
              <a:t>دَعَوُاْ</a:t>
            </a:r>
            <a:r>
              <a:rPr lang="en-US" sz="3571" dirty="0"/>
              <a:t> </a:t>
            </a:r>
            <a:r>
              <a:rPr lang="en-US" sz="3571" dirty="0" err="1"/>
              <a:t>اللّهَ</a:t>
            </a:r>
            <a:r>
              <a:rPr lang="en-US" sz="3571" dirty="0"/>
              <a:t> </a:t>
            </a:r>
            <a:r>
              <a:rPr lang="en-US" sz="3571" dirty="0" err="1"/>
              <a:t>مُخْلِصِينَ</a:t>
            </a:r>
            <a:r>
              <a:rPr lang="en-US" sz="3571" dirty="0"/>
              <a:t> </a:t>
            </a:r>
            <a:r>
              <a:rPr lang="en-US" sz="3571" dirty="0" err="1"/>
              <a:t>لَهُ</a:t>
            </a:r>
            <a:r>
              <a:rPr lang="en-US" sz="3571" dirty="0"/>
              <a:t> </a:t>
            </a:r>
            <a:r>
              <a:rPr lang="en-US" sz="3571" dirty="0" err="1"/>
              <a:t>الدِّينَ</a:t>
            </a:r>
            <a:r>
              <a:rPr lang="en-US" sz="3571" dirty="0"/>
              <a:t> </a:t>
            </a:r>
            <a:r>
              <a:rPr lang="en-US" sz="3571" dirty="0" err="1"/>
              <a:t>لَئِنْ</a:t>
            </a:r>
            <a:r>
              <a:rPr lang="en-US" sz="3571" dirty="0"/>
              <a:t> </a:t>
            </a:r>
            <a:r>
              <a:rPr lang="en-US" sz="3571" dirty="0" err="1"/>
              <a:t>أَنجَيْتَنَا</a:t>
            </a:r>
            <a:r>
              <a:rPr lang="en-US" sz="3571" dirty="0"/>
              <a:t> </a:t>
            </a:r>
            <a:r>
              <a:rPr lang="en-US" sz="3571" dirty="0" err="1"/>
              <a:t>مِنْ</a:t>
            </a:r>
            <a:r>
              <a:rPr lang="en-US" sz="3571" dirty="0"/>
              <a:t> </a:t>
            </a:r>
            <a:r>
              <a:rPr lang="en-US" sz="3571" dirty="0" err="1"/>
              <a:t>هَـذِهِ</a:t>
            </a:r>
            <a:r>
              <a:rPr lang="en-US" sz="3571" dirty="0"/>
              <a:t> </a:t>
            </a:r>
            <a:r>
              <a:rPr lang="en-US" sz="3571" dirty="0" err="1"/>
              <a:t>لَنَكُونَنِّ</a:t>
            </a:r>
            <a:r>
              <a:rPr lang="en-US" sz="3571" dirty="0"/>
              <a:t> </a:t>
            </a:r>
            <a:r>
              <a:rPr lang="en-US" sz="3571" dirty="0" err="1"/>
              <a:t>مِنَ</a:t>
            </a:r>
            <a:r>
              <a:rPr lang="en-US" sz="3571" dirty="0"/>
              <a:t> </a:t>
            </a:r>
            <a:r>
              <a:rPr lang="en-US" sz="3571" dirty="0" err="1"/>
              <a:t>الشَّاكِرِينَ</a:t>
            </a:r>
            <a:endParaRPr lang="en-US" sz="3571" dirty="0" smtClean="0"/>
          </a:p>
          <a:p>
            <a:pPr>
              <a:buNone/>
            </a:pPr>
            <a:endParaRPr lang="en-US" dirty="0" smtClean="0"/>
          </a:p>
          <a:p>
            <a:r>
              <a:rPr lang="en-US" dirty="0"/>
              <a:t>…till when you are in the ships and they sail with them with a </a:t>
            </a:r>
            <a:r>
              <a:rPr lang="en-US" dirty="0" err="1"/>
              <a:t>favourable</a:t>
            </a:r>
            <a:r>
              <a:rPr lang="en-US" dirty="0"/>
              <a:t> wind, and they are glad therein, then comes a stormy wind and the waves come to them from all sides, and they think that they are encircled therein, they invoke </a:t>
            </a:r>
            <a:r>
              <a:rPr lang="en-US" dirty="0" smtClean="0"/>
              <a:t>Allah</a:t>
            </a:r>
            <a:r>
              <a:rPr lang="en-US" dirty="0"/>
              <a:t>, making their Faith pure for Him Alone, saying: "If You (</a:t>
            </a:r>
            <a:r>
              <a:rPr lang="en-US" dirty="0" smtClean="0"/>
              <a:t>Allah</a:t>
            </a:r>
            <a:r>
              <a:rPr lang="en-US" dirty="0"/>
              <a:t>) deliver us from this, we shall truly be of the grateful." (</a:t>
            </a:r>
            <a:r>
              <a:rPr lang="en-US" dirty="0" err="1"/>
              <a:t>Yunus</a:t>
            </a:r>
            <a:r>
              <a:rPr lang="en-US" dirty="0"/>
              <a:t> 10:22)</a:t>
            </a:r>
          </a:p>
          <a:p>
            <a:pPr>
              <a:buNone/>
            </a:pPr>
            <a:r>
              <a:rPr lang="en-US" dirty="0"/>
              <a:t> </a:t>
            </a:r>
          </a:p>
          <a:p>
            <a:r>
              <a:rPr lang="en-US" dirty="0"/>
              <a:t>Essentially, what Allah points out here is that at times of great calamities and trials, every human being will reach out to Allah – regardless of what he/she was doing/believing beforehand.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the Imprint of Allah</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a:t>Although people may choose to philosophize as to the existence of this universe and its countless wonders, if one were to ask them quite pointedly who or what had brought things into existence the answer may be surprising:</a:t>
            </a:r>
            <a:endParaRPr lang="en-US" dirty="0" smtClean="0"/>
          </a:p>
          <a:p>
            <a:pPr>
              <a:buNone/>
            </a:pPr>
            <a:endParaRPr lang="en-US" dirty="0" smtClean="0"/>
          </a:p>
          <a:p>
            <a:pPr algn="r">
              <a:buNone/>
            </a:pPr>
            <a:r>
              <a:rPr lang="en-US" dirty="0" err="1"/>
              <a:t>وَلَئِن</a:t>
            </a:r>
            <a:r>
              <a:rPr lang="en-US" dirty="0"/>
              <a:t> </a:t>
            </a:r>
            <a:r>
              <a:rPr lang="en-US" dirty="0" err="1"/>
              <a:t>سَأَلْتَهُم</a:t>
            </a:r>
            <a:r>
              <a:rPr lang="en-US" dirty="0"/>
              <a:t> </a:t>
            </a:r>
            <a:r>
              <a:rPr lang="en-US" dirty="0" err="1"/>
              <a:t>مَّنْ</a:t>
            </a:r>
            <a:r>
              <a:rPr lang="en-US" dirty="0"/>
              <a:t> </a:t>
            </a:r>
            <a:r>
              <a:rPr lang="en-US" dirty="0" err="1"/>
              <a:t>خَلَقَ</a:t>
            </a:r>
            <a:r>
              <a:rPr lang="en-US" dirty="0"/>
              <a:t> </a:t>
            </a:r>
            <a:r>
              <a:rPr lang="en-US" dirty="0" err="1"/>
              <a:t>السَّمَاوَاتِ</a:t>
            </a:r>
            <a:r>
              <a:rPr lang="en-US" dirty="0"/>
              <a:t> </a:t>
            </a:r>
            <a:r>
              <a:rPr lang="en-US" dirty="0" err="1"/>
              <a:t>وَالْأَرْضَ</a:t>
            </a:r>
            <a:r>
              <a:rPr lang="en-US" dirty="0"/>
              <a:t> </a:t>
            </a:r>
            <a:r>
              <a:rPr lang="en-US" dirty="0" err="1"/>
              <a:t>لَيَقُولُنَّ</a:t>
            </a:r>
            <a:r>
              <a:rPr lang="en-US" dirty="0"/>
              <a:t> </a:t>
            </a:r>
            <a:r>
              <a:rPr lang="en-US" dirty="0" err="1"/>
              <a:t>اللَّهُ</a:t>
            </a:r>
            <a:endParaRPr lang="en-US" dirty="0" smtClean="0"/>
          </a:p>
          <a:p>
            <a:pPr>
              <a:buNone/>
            </a:pPr>
            <a:endParaRPr lang="en-US" dirty="0" smtClean="0"/>
          </a:p>
          <a:p>
            <a:r>
              <a:rPr lang="en-US" dirty="0"/>
              <a:t>And if you (O </a:t>
            </a:r>
            <a:r>
              <a:rPr lang="en-US" dirty="0" smtClean="0"/>
              <a:t>Muhammad) </a:t>
            </a:r>
            <a:r>
              <a:rPr lang="en-US" dirty="0"/>
              <a:t>ask them: "Who has created the heavens and the earth," they will certainly say: "</a:t>
            </a:r>
            <a:r>
              <a:rPr lang="en-US" dirty="0" smtClean="0"/>
              <a:t>Allah</a:t>
            </a:r>
            <a:r>
              <a:rPr lang="en-US" dirty="0"/>
              <a:t>.” (</a:t>
            </a:r>
            <a:r>
              <a:rPr lang="en-US" dirty="0" err="1"/>
              <a:t>Luqman</a:t>
            </a:r>
            <a:r>
              <a:rPr lang="en-US" dirty="0"/>
              <a:t> 31:25)</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Recognizing the Imprint of Allah</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a:t>What sometimes blinds humanity is the arrogance of what we can do and what we have accomplished.  The challenge of life is definitely to explore and learn and succeed in developing new technologies for the betterment of humanity.  However, in the pursuit of understanding there must be some reflection upon the facts of and values surrounding the concept of existence – to recognize and realize that we, human beings, have not created ourselves.  Questions to consider, </a:t>
            </a:r>
            <a:endParaRPr lang="en-US" dirty="0" smtClean="0"/>
          </a:p>
          <a:p>
            <a:pPr>
              <a:buNone/>
            </a:pPr>
            <a:endParaRPr lang="en-US" dirty="0" smtClean="0"/>
          </a:p>
          <a:p>
            <a:pPr algn="r">
              <a:buNone/>
            </a:pPr>
            <a:r>
              <a:rPr lang="en-US" sz="4160" dirty="0" err="1"/>
              <a:t>أَمْ</a:t>
            </a:r>
            <a:r>
              <a:rPr lang="en-US" sz="4160" dirty="0"/>
              <a:t> </a:t>
            </a:r>
            <a:r>
              <a:rPr lang="en-US" sz="4160" dirty="0" err="1"/>
              <a:t>عِندَهُمْ</a:t>
            </a:r>
            <a:r>
              <a:rPr lang="en-US" sz="4160" dirty="0"/>
              <a:t> </a:t>
            </a:r>
            <a:r>
              <a:rPr lang="en-US" sz="4160" dirty="0" err="1"/>
              <a:t>خَزَائِنُ</a:t>
            </a:r>
            <a:r>
              <a:rPr lang="en-US" sz="4160" dirty="0"/>
              <a:t> </a:t>
            </a:r>
            <a:r>
              <a:rPr lang="en-US" sz="4160" dirty="0" err="1"/>
              <a:t>رَبِّكَ</a:t>
            </a:r>
            <a:r>
              <a:rPr lang="en-US" sz="4160" dirty="0"/>
              <a:t> </a:t>
            </a:r>
            <a:r>
              <a:rPr lang="en-US" sz="4160" dirty="0" err="1"/>
              <a:t>أَمْ</a:t>
            </a:r>
            <a:r>
              <a:rPr lang="en-US" sz="4160" dirty="0"/>
              <a:t> </a:t>
            </a:r>
            <a:r>
              <a:rPr lang="en-US" sz="4160" dirty="0" err="1"/>
              <a:t>هُمُ</a:t>
            </a:r>
            <a:r>
              <a:rPr lang="en-US" sz="4160" dirty="0"/>
              <a:t> </a:t>
            </a:r>
            <a:r>
              <a:rPr lang="en-US" sz="4160" dirty="0" err="1"/>
              <a:t>الْمُصَيْطِرُونَ</a:t>
            </a:r>
            <a:r>
              <a:rPr lang="en-US" sz="4160" dirty="0"/>
              <a:t>. </a:t>
            </a:r>
            <a:r>
              <a:rPr lang="en-US" sz="4160" dirty="0" err="1"/>
              <a:t>أَمْ</a:t>
            </a:r>
            <a:r>
              <a:rPr lang="en-US" sz="4160" dirty="0"/>
              <a:t> </a:t>
            </a:r>
            <a:r>
              <a:rPr lang="en-US" sz="4160" dirty="0" err="1"/>
              <a:t>خَلَقُوا</a:t>
            </a:r>
            <a:r>
              <a:rPr lang="en-US" sz="4160" dirty="0"/>
              <a:t> </a:t>
            </a:r>
            <a:r>
              <a:rPr lang="en-US" sz="4160" dirty="0" err="1"/>
              <a:t>السَّمَاوَاتِ</a:t>
            </a:r>
            <a:r>
              <a:rPr lang="en-US" sz="4160" dirty="0"/>
              <a:t> </a:t>
            </a:r>
            <a:r>
              <a:rPr lang="en-US" sz="4160" dirty="0" err="1"/>
              <a:t>وَالْأَرْضَ</a:t>
            </a:r>
            <a:r>
              <a:rPr lang="en-US" sz="4160" dirty="0"/>
              <a:t> </a:t>
            </a:r>
            <a:r>
              <a:rPr lang="en-US" sz="4160" dirty="0" err="1"/>
              <a:t>بَل</a:t>
            </a:r>
            <a:r>
              <a:rPr lang="en-US" sz="4160" dirty="0"/>
              <a:t> </a:t>
            </a:r>
            <a:r>
              <a:rPr lang="en-US" sz="4160" dirty="0" err="1"/>
              <a:t>لَّا</a:t>
            </a:r>
            <a:r>
              <a:rPr lang="en-US" sz="4160" dirty="0"/>
              <a:t> </a:t>
            </a:r>
            <a:r>
              <a:rPr lang="en-US" sz="4160" dirty="0" err="1"/>
              <a:t>يُوقِنُونَ.أَمْ</a:t>
            </a:r>
            <a:r>
              <a:rPr lang="en-US" sz="4160" dirty="0"/>
              <a:t> </a:t>
            </a:r>
            <a:r>
              <a:rPr lang="en-US" sz="4160" dirty="0" err="1"/>
              <a:t>خُلِقُوا</a:t>
            </a:r>
            <a:r>
              <a:rPr lang="en-US" sz="4160" dirty="0"/>
              <a:t> </a:t>
            </a:r>
            <a:r>
              <a:rPr lang="en-US" sz="4160" dirty="0" err="1"/>
              <a:t>مِنْ</a:t>
            </a:r>
            <a:r>
              <a:rPr lang="en-US" sz="4160" dirty="0"/>
              <a:t> </a:t>
            </a:r>
            <a:r>
              <a:rPr lang="en-US" sz="4160" dirty="0" err="1"/>
              <a:t>غَيْرِ</a:t>
            </a:r>
            <a:r>
              <a:rPr lang="en-US" sz="4160" dirty="0"/>
              <a:t> </a:t>
            </a:r>
            <a:r>
              <a:rPr lang="en-US" sz="4160" dirty="0" err="1"/>
              <a:t>شَيْءٍ</a:t>
            </a:r>
            <a:r>
              <a:rPr lang="en-US" sz="4160" dirty="0"/>
              <a:t> </a:t>
            </a:r>
            <a:r>
              <a:rPr lang="en-US" sz="4160" dirty="0" err="1"/>
              <a:t>أَمْ</a:t>
            </a:r>
            <a:r>
              <a:rPr lang="en-US" sz="4160" dirty="0"/>
              <a:t> </a:t>
            </a:r>
            <a:r>
              <a:rPr lang="en-US" sz="4160" dirty="0" err="1"/>
              <a:t>هُمُ</a:t>
            </a:r>
            <a:r>
              <a:rPr lang="en-US" sz="4160" dirty="0"/>
              <a:t> </a:t>
            </a:r>
            <a:r>
              <a:rPr lang="en-US" sz="4160" dirty="0" err="1"/>
              <a:t>الْخَالِقُونَ</a:t>
            </a:r>
            <a:endParaRPr lang="en-US" sz="4160" dirty="0" smtClean="0"/>
          </a:p>
          <a:p>
            <a:pPr>
              <a:buNone/>
            </a:pPr>
            <a:endParaRPr lang="en-US" dirty="0" smtClean="0"/>
          </a:p>
          <a:p>
            <a:r>
              <a:rPr lang="en-US" dirty="0"/>
              <a:t>Were they created by nothing, or were they themselves the creators? Or did they create the heavens and the earth? Nay, but they have no firm Belief.  Or are with them the treasures of your Lord? Or are they the tyrants with the authority to do as they like? (At-</a:t>
            </a:r>
            <a:r>
              <a:rPr lang="en-US" dirty="0" err="1"/>
              <a:t>Tur</a:t>
            </a:r>
            <a:r>
              <a:rPr lang="en-US" dirty="0"/>
              <a:t> 52:35-37)</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487</TotalTime>
  <Words>1240</Words>
  <Application>Microsoft Macintosh PowerPoint</Application>
  <PresentationFormat>On-screen Show (4:3)</PresentationFormat>
  <Paragraphs>50</Paragraphs>
  <Slides>11</Slides>
  <Notes>0</Notes>
  <HiddenSlides>0</HiddenSlides>
  <MMClips>0</MMClips>
  <ScaleCrop>false</ScaleCrop>
  <HeadingPairs>
    <vt:vector size="4" baseType="variant">
      <vt:variant>
        <vt:lpstr>Design Template</vt:lpstr>
      </vt:variant>
      <vt:variant>
        <vt:i4>1</vt:i4>
      </vt:variant>
      <vt:variant>
        <vt:lpstr>Slide Titles</vt:lpstr>
      </vt:variant>
      <vt:variant>
        <vt:i4>11</vt:i4>
      </vt:variant>
    </vt:vector>
  </HeadingPairs>
  <TitlesOfParts>
    <vt:vector size="12" baseType="lpstr">
      <vt:lpstr>Civic</vt:lpstr>
      <vt:lpstr>Believing in Allah</vt:lpstr>
      <vt:lpstr>Is there really a God?</vt:lpstr>
      <vt:lpstr>Is there really a God?</vt:lpstr>
      <vt:lpstr>What is this “Fitrah?”</vt:lpstr>
      <vt:lpstr>What is this “Fitrah?”</vt:lpstr>
      <vt:lpstr>What is this “Fitrah?”</vt:lpstr>
      <vt:lpstr>Physical “Fitrah?”</vt:lpstr>
      <vt:lpstr>Physical “Fitrah?”</vt:lpstr>
      <vt:lpstr>Are only religious people aware of God? </vt:lpstr>
      <vt:lpstr>Recognizing the Imprint of Allah</vt:lpstr>
      <vt:lpstr>Recognizing the Imprint of Allah</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Believing in Allah</dc:title>
  <dc:creator>Omar Zia</dc:creator>
  <cp:lastModifiedBy>Omar Zia</cp:lastModifiedBy>
  <cp:revision>5</cp:revision>
  <cp:lastPrinted>2010-03-25T05:37:12Z</cp:lastPrinted>
  <dcterms:created xsi:type="dcterms:W3CDTF">2010-03-25T05:10:03Z</dcterms:created>
  <dcterms:modified xsi:type="dcterms:W3CDTF">2010-03-25T12:54:50Z</dcterms:modified>
</cp:coreProperties>
</file>